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57" r:id="rId7"/>
    <p:sldId id="258" r:id="rId8"/>
    <p:sldId id="264" r:id="rId9"/>
    <p:sldId id="266" r:id="rId10"/>
    <p:sldId id="265" r:id="rId11"/>
    <p:sldId id="282" r:id="rId12"/>
    <p:sldId id="268" r:id="rId13"/>
    <p:sldId id="269" r:id="rId14"/>
    <p:sldId id="270" r:id="rId15"/>
    <p:sldId id="284" r:id="rId16"/>
    <p:sldId id="272" r:id="rId17"/>
    <p:sldId id="283" r:id="rId18"/>
    <p:sldId id="274" r:id="rId19"/>
    <p:sldId id="277" r:id="rId20"/>
    <p:sldId id="281" r:id="rId21"/>
    <p:sldId id="278" r:id="rId22"/>
    <p:sldId id="279" r:id="rId2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31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20.09.2020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github.com/CoderDojoBulgaria/CoderDojo-2020-Autumn/blob/master/Algo_Coding_Java/Install/Install_IntelliJ_IDEA_2020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microsoft.com/office/2007/relationships/hdphoto" Target="../media/hdphoto7.wdp"/><Relationship Id="rId2" Type="http://schemas.openxmlformats.org/officeDocument/2006/relationships/hyperlink" Target="https://github.com/CoderDojoBulgaria/CoderDojo-2020-Autumn/tree/master/Algo_Coding_Java/Tests/Variables_And_Opera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derDojoBulgaria/CoderDojo-2020-Autumn/tree/master/Algo_Coding_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github.com/CoderDojoBulgaria/CoderDojo-2020-Autumn/blob/master/Algo_Coding_Java/Install/Install_Java_Development_Kit_14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– </a:t>
            </a:r>
            <a:endParaRPr lang="en-US" dirty="0" smtClean="0"/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660402"/>
            <a:ext cx="6987396" cy="281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7" y="1064899"/>
            <a:ext cx="1251578" cy="1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 – Стойност с име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4999726" cy="4351338"/>
          </a:xfrm>
        </p:spPr>
        <p:txBody>
          <a:bodyPr/>
          <a:lstStyle/>
          <a:p>
            <a:r>
              <a:rPr lang="bg-BG" dirty="0" smtClean="0"/>
              <a:t>Променлива означава някакво име, с което означаваме стойност. По името можем да променяме стойността</a:t>
            </a:r>
            <a:r>
              <a:rPr lang="en-US" dirty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1673346"/>
            <a:ext cx="3586314" cy="2265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5291" y="4295954"/>
            <a:ext cx="7297947" cy="49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2549" y="4382219"/>
            <a:ext cx="603849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29200" y="4615132"/>
            <a:ext cx="155275" cy="5779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2795" y="5241348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84804" y="4379212"/>
            <a:ext cx="2204771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H="1" flipV="1">
            <a:off x="6787190" y="4698390"/>
            <a:ext cx="1799" cy="6612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66417" y="5310437"/>
            <a:ext cx="165698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Стойност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6774" y="4379212"/>
            <a:ext cx="434918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622820" y="4608232"/>
            <a:ext cx="237946" cy="6983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2064" y="5398644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Име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, String, Char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66617" cy="4351338"/>
          </a:xfrm>
        </p:spPr>
        <p:txBody>
          <a:bodyPr/>
          <a:lstStyle/>
          <a:p>
            <a:r>
              <a:rPr lang="en-US" b="1" dirty="0" err="1" smtClean="0"/>
              <a:t>Int</a:t>
            </a:r>
            <a:r>
              <a:rPr lang="en-US" dirty="0" smtClean="0"/>
              <a:t> – </a:t>
            </a:r>
            <a:r>
              <a:rPr lang="bg-BG" dirty="0" smtClean="0"/>
              <a:t>целочислен тип</a:t>
            </a:r>
          </a:p>
          <a:p>
            <a:r>
              <a:rPr lang="en-US" b="1" dirty="0" smtClean="0"/>
              <a:t>String </a:t>
            </a:r>
            <a:r>
              <a:rPr lang="en-US" dirty="0" smtClean="0"/>
              <a:t>–</a:t>
            </a:r>
            <a:r>
              <a:rPr lang="bg-BG" dirty="0" smtClean="0"/>
              <a:t> може да запази текст</a:t>
            </a:r>
            <a:r>
              <a:rPr lang="en-US" dirty="0" smtClean="0"/>
              <a:t>, </a:t>
            </a:r>
            <a:r>
              <a:rPr lang="bg-BG" dirty="0" smtClean="0"/>
              <a:t>записан между кавички</a:t>
            </a:r>
          </a:p>
          <a:p>
            <a:r>
              <a:rPr lang="en-US" b="1" dirty="0" smtClean="0"/>
              <a:t>Char </a:t>
            </a:r>
            <a:r>
              <a:rPr lang="en-US" dirty="0" smtClean="0"/>
              <a:t>– </a:t>
            </a:r>
            <a:r>
              <a:rPr lang="bg-BG" dirty="0" smtClean="0"/>
              <a:t>може да запази символ, записан между апострофи</a:t>
            </a:r>
            <a:endParaRPr lang="bg-BG" b="1" dirty="0"/>
          </a:p>
        </p:txBody>
      </p:sp>
      <p:sp>
        <p:nvSpPr>
          <p:cNvPr id="4" name="Rectangle 3"/>
          <p:cNvSpPr/>
          <p:nvPr/>
        </p:nvSpPr>
        <p:spPr>
          <a:xfrm>
            <a:off x="3122763" y="4658261"/>
            <a:ext cx="7297947" cy="114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Оператори и техния приоритет</a:t>
            </a:r>
            <a:endParaRPr lang="bg-BG" dirty="0"/>
          </a:p>
        </p:txBody>
      </p:sp>
      <p:pic>
        <p:nvPicPr>
          <p:cNvPr id="1026" name="Picture 2" descr="Java Beginners Tutorials #13 Operators and Precedence in Java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 b="19405"/>
          <a:stretch/>
        </p:blipFill>
        <p:spPr bwMode="auto">
          <a:xfrm>
            <a:off x="2138696" y="2389517"/>
            <a:ext cx="9727116" cy="34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Печат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System.out.print</a:t>
            </a:r>
            <a:r>
              <a:rPr lang="en-US" dirty="0" smtClean="0"/>
              <a:t>(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System.out.printf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467156" y="3701186"/>
            <a:ext cx="7297947" cy="2475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.out.println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34" y="51743"/>
            <a:ext cx="2701350" cy="170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21" y="122386"/>
            <a:ext cx="3315875" cy="20946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1004" y="5106838"/>
            <a:ext cx="6055743" cy="396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97351" y="2984740"/>
            <a:ext cx="599907" cy="2320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45254" y="2458439"/>
            <a:ext cx="1271853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15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856008" y="5578415"/>
            <a:ext cx="4563373" cy="2789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522899" y="5503653"/>
            <a:ext cx="1794208" cy="2156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06550" y="5200454"/>
            <a:ext cx="1753178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Gosho</a:t>
            </a:r>
            <a:r>
              <a:rPr lang="en-US" sz="2800" dirty="0" smtClean="0"/>
              <a:t>”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516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564640"/>
            <a:ext cx="9623485" cy="4632959"/>
          </a:xfrm>
        </p:spPr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dirty="0" smtClean="0"/>
              <a:t>Scanner </a:t>
            </a:r>
            <a:r>
              <a:rPr lang="bg-BG" dirty="0" smtClean="0"/>
              <a:t>можем да прочетем </a:t>
            </a:r>
            <a:r>
              <a:rPr lang="en-US" dirty="0" smtClean="0"/>
              <a:t>String </a:t>
            </a:r>
            <a:r>
              <a:rPr lang="bg-BG" dirty="0" smtClean="0"/>
              <a:t>от конзолата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bg-BG" dirty="0" smtClean="0"/>
              <a:t>ко </a:t>
            </a:r>
            <a:r>
              <a:rPr lang="bg-BG" dirty="0"/>
              <a:t>искаме да прочетем число, просто ще превърнем </a:t>
            </a:r>
            <a:r>
              <a:rPr lang="en-US" dirty="0"/>
              <a:t>String</a:t>
            </a:r>
            <a:r>
              <a:rPr lang="bg-BG" dirty="0"/>
              <a:t>-а в число</a:t>
            </a:r>
            <a:r>
              <a:rPr lang="bg-BG" dirty="0" smtClean="0"/>
              <a:t>:</a:t>
            </a:r>
          </a:p>
          <a:p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799727" y="2722880"/>
            <a:ext cx="8672229" cy="1473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bg-BG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scanner.</a:t>
            </a:r>
            <a:r>
              <a:rPr lang="en-US" sz="24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sz="2400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7468" y="5595861"/>
            <a:ext cx="7297947" cy="4145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sz="2400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100" name="Picture 4" descr="Free Scanner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87" y="108509"/>
            <a:ext cx="1582179" cy="15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cTsing USB Keyboard Wired【Comfortable &amp; Durable】 Full: Amazon.co.uk:  Electron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44" y="2474607"/>
            <a:ext cx="3596916" cy="15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181154"/>
            <a:ext cx="3834806" cy="2422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3682889"/>
            <a:ext cx="3712835" cy="234535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050" idx="3"/>
          </p:cNvCxnSpPr>
          <p:nvPr/>
        </p:nvCxnSpPr>
        <p:spPr>
          <a:xfrm>
            <a:off x="6159260" y="3226307"/>
            <a:ext cx="2562046" cy="112140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7537" y="4086103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“23”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790981" y="1078302"/>
            <a:ext cx="207034" cy="27087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1437" y="555082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0649">
            <a:off x="9282205" y="320920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14" y="4666413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28" y="2267772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3861" y="168818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8893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41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u="sng" dirty="0" smtClean="0"/>
              <a:t>1 зад: </a:t>
            </a:r>
            <a:r>
              <a:rPr lang="bg-BG" dirty="0" smtClean="0"/>
              <a:t>Потребителят въвежда две числа. Отпечатайте техния сбор.</a:t>
            </a:r>
          </a:p>
          <a:p>
            <a:pPr marL="0" indent="0">
              <a:buNone/>
            </a:pPr>
            <a:endParaRPr lang="bg-BG" b="1" u="sng" dirty="0" smtClean="0"/>
          </a:p>
          <a:p>
            <a:pPr marL="0" indent="0">
              <a:buNone/>
            </a:pPr>
            <a:r>
              <a:rPr lang="bg-BG" b="1" u="sng" dirty="0" smtClean="0"/>
              <a:t>2 зад: </a:t>
            </a:r>
            <a:r>
              <a:rPr lang="bg-BG" dirty="0" smtClean="0"/>
              <a:t>Потребителят въвежда две числа.</a:t>
            </a:r>
          </a:p>
          <a:p>
            <a:pPr marL="0" indent="0">
              <a:buNone/>
            </a:pPr>
            <a:r>
              <a:rPr lang="bg-BG" dirty="0" smtClean="0"/>
              <a:t>Отпечатайте сбора на техния сбор, разлика, произведение и частно.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b="1" u="sng" dirty="0" smtClean="0"/>
              <a:t>3 зад: </a:t>
            </a:r>
            <a:r>
              <a:rPr lang="bg-BG" dirty="0" smtClean="0"/>
              <a:t>Какво ще стане, ако потребителят стартира 2 задача и за втори число въведе 0?</a:t>
            </a:r>
            <a:endParaRPr lang="bg-BG" b="1" u="sng" dirty="0"/>
          </a:p>
        </p:txBody>
      </p:sp>
    </p:spTree>
    <p:extLst>
      <p:ext uri="{BB962C8B-B14F-4D97-AF65-F5344CB8AC3E}">
        <p14:creationId xmlns:p14="http://schemas.microsoft.com/office/powerpoint/2010/main" val="26841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да тествате решенията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992" y="3412092"/>
            <a:ext cx="9563100" cy="650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US" sz="1800" b="1" u="sng" dirty="0" smtClean="0">
                <a:solidFill>
                  <a:srgbClr val="0070C0"/>
                </a:solidFill>
                <a:hlinkClick r:id="rId2"/>
              </a:rPr>
              <a:t>github.com/CoderDojoBulgaria/CoderDojo-2020-Autumn/tree/master/Algo_Coding_Java/Tests/Variables_And_Operators</a:t>
            </a:r>
            <a:endParaRPr lang="bg-BG" sz="1800" b="1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bg-BG" sz="1800" b="1" u="sng" dirty="0">
              <a:solidFill>
                <a:srgbClr val="0070C0"/>
              </a:solidFill>
            </a:endParaRPr>
          </a:p>
        </p:txBody>
      </p:sp>
      <p:pic>
        <p:nvPicPr>
          <p:cNvPr id="1030" name="Picture 6" descr="Free Board Cliparts, Download Free Clip Art, Free Clip Art on Clipart 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887">
            <a:off x="8865056" y="1753472"/>
            <a:ext cx="2309284" cy="157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ptop Computer Clip Art - Laptop Transparent Computer Clipart, HD Png  Download , Transparent Png Image - PNGite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6618">
            <a:off x="5163613" y="4463471"/>
            <a:ext cx="2999580" cy="213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 rot="19023027">
            <a:off x="3625362" y="1144153"/>
            <a:ext cx="1702903" cy="2543178"/>
            <a:chOff x="3710184" y="995090"/>
            <a:chExt cx="1702903" cy="2543178"/>
          </a:xfrm>
        </p:grpSpPr>
        <p:pic>
          <p:nvPicPr>
            <p:cNvPr id="1038" name="Picture 14" descr="Magnifying glass - Sustainable JillSustainable Ji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99" b="89976" l="9988" r="89972">
                          <a14:foregroundMark x1="13264" y1="76790" x2="41550" y2="52685"/>
                          <a14:foregroundMark x1="15022" y1="78759" x2="14423" y2="75358"/>
                          <a14:foregroundMark x1="12665" y1="76193" x2="41510" y2="49881"/>
                          <a14:foregroundMark x1="43268" y1="52088" x2="47663" y2="46480"/>
                          <a14:foregroundMark x1="44147" y1="53520" x2="50220" y2="46838"/>
                          <a14:foregroundMark x1="61167" y1="58532" x2="53496" y2="53103"/>
                          <a14:foregroundMark x1="52337" y1="51193" x2="48742" y2="41348"/>
                          <a14:foregroundMark x1="48861" y1="41289" x2="47823" y2="28043"/>
                          <a14:foregroundMark x1="62405" y1="6026" x2="63244" y2="5728"/>
                          <a14:foregroundMark x1="63524" y1="5847" x2="71075" y2="7339"/>
                          <a14:foregroundMark x1="47823" y1="29057" x2="49021" y2="22136"/>
                          <a14:foregroundMark x1="51418" y1="16408" x2="57531" y2="8353"/>
                          <a14:foregroundMark x1="57611" y1="9189" x2="62765" y2="5847"/>
                          <a14:foregroundMark x1="60727" y1="7578" x2="64363" y2="6504"/>
                          <a14:foregroundMark x1="64363" y1="6504" x2="64363" y2="6504"/>
                          <a14:foregroundMark x1="70595" y1="7518" x2="75909" y2="10561"/>
                          <a14:foregroundMark x1="75989" y1="10621" x2="76268" y2="10919"/>
                          <a14:foregroundMark x1="76308" y1="10979" x2="76308" y2="10979"/>
                          <a14:foregroundMark x1="61007" y1="58413" x2="67399" y2="59308"/>
                          <a14:foregroundMark x1="83660" y1="32697" x2="82261" y2="22733"/>
                          <a14:foregroundMark x1="81262" y1="19630" x2="75829" y2="10621"/>
                          <a14:foregroundMark x1="67199" y1="59189" x2="72153" y2="57220"/>
                          <a14:foregroundMark x1="77028" y1="53103" x2="82022" y2="44153"/>
                          <a14:foregroundMark x1="72433" y1="56981" x2="76069" y2="54177"/>
                          <a14:backgroundMark x1="63204" y1="39678" x2="60687" y2="15036"/>
                          <a14:backgroundMark x1="51099" y1="22255" x2="63164" y2="9785"/>
                          <a14:backgroundMark x1="49341" y1="38842" x2="48542" y2="29654"/>
                          <a14:backgroundMark x1="59728" y1="9606" x2="71874" y2="9726"/>
                          <a14:backgroundMark x1="71994" y1="9845" x2="72793" y2="10263"/>
                          <a14:backgroundMark x1="61087" y1="8473" x2="67199" y2="71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09406">
              <a:off x="3290047" y="1415227"/>
              <a:ext cx="2543178" cy="170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ere's the KB 4034661 big bug fix for Windows 10 Anniversary Update? |  Computerworl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4124" flipH="1">
              <a:off x="4774111" y="2127035"/>
              <a:ext cx="503414" cy="58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85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 пък съм 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pic>
        <p:nvPicPr>
          <p:cNvPr id="2050" name="Picture 2" descr="LINKS-AND-resources – L E A 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06"/>
          <a:stretch/>
        </p:blipFill>
        <p:spPr bwMode="auto">
          <a:xfrm>
            <a:off x="3918020" y="1457864"/>
            <a:ext cx="5550009" cy="27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3653970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  <a:hlinkClick r:id="rId4"/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13" y="4059854"/>
            <a:ext cx="906325" cy="10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37" y="4660315"/>
            <a:ext cx="1782123" cy="17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08" y="5169599"/>
            <a:ext cx="1007363" cy="10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1" y="3867085"/>
            <a:ext cx="969368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15" y="3867085"/>
            <a:ext cx="793230" cy="7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197109" y="5029222"/>
            <a:ext cx="942448" cy="12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42330" cy="4351338"/>
          </a:xfrm>
        </p:spPr>
        <p:txBody>
          <a:bodyPr/>
          <a:lstStyle/>
          <a:p>
            <a:r>
              <a:rPr lang="bg-BG" dirty="0" smtClean="0"/>
              <a:t>Свалете </a:t>
            </a:r>
            <a:r>
              <a:rPr lang="en-US" dirty="0" smtClean="0"/>
              <a:t>JDK 14</a:t>
            </a:r>
            <a:r>
              <a:rPr lang="bg-BG" dirty="0" smtClean="0"/>
              <a:t> спазвайки следните стъпки:</a:t>
            </a:r>
          </a:p>
          <a:p>
            <a:pPr marL="0" indent="0" algn="ctr">
              <a:buNone/>
            </a:pPr>
            <a:endParaRPr lang="bg-BG" sz="1400" b="1" u="sng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://github.com/CoderDojoBulgaria/CoderDojo-2020-Autumn/blob/master/Algo_Coding_Java/Install/Install_Java_Development_Kit_14.docx</a:t>
            </a:r>
            <a:endParaRPr lang="bg-BG" sz="14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3" y="341606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361</Words>
  <Application>Microsoft Office PowerPoint</Application>
  <PresentationFormat>Widescreen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пък съм аз?</vt:lpstr>
      <vt:lpstr>Ресурси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  <vt:lpstr>PowerPoint Presentation</vt:lpstr>
      <vt:lpstr>Променливи – Стойност с име</vt:lpstr>
      <vt:lpstr>Int, String, Char</vt:lpstr>
      <vt:lpstr>Оператори и техния приоритет</vt:lpstr>
      <vt:lpstr>PowerPoint Presentation</vt:lpstr>
      <vt:lpstr>Печат</vt:lpstr>
      <vt:lpstr>PowerPoint Presentation</vt:lpstr>
      <vt:lpstr>Scanner</vt:lpstr>
      <vt:lpstr>PowerPoint Presentation</vt:lpstr>
      <vt:lpstr>PowerPoint Presentation</vt:lpstr>
      <vt:lpstr>Задачи</vt:lpstr>
      <vt:lpstr>За да тествате решенията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27</cp:revision>
  <dcterms:created xsi:type="dcterms:W3CDTF">2020-09-19T08:31:59Z</dcterms:created>
  <dcterms:modified xsi:type="dcterms:W3CDTF">2020-09-20T09:00:28Z</dcterms:modified>
</cp:coreProperties>
</file>